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38" autoAdjust="0"/>
  </p:normalViewPr>
  <p:slideViewPr>
    <p:cSldViewPr snapToGrid="0" snapToObjects="1" showGuides="1">
      <p:cViewPr>
        <p:scale>
          <a:sx n="201" d="100"/>
          <a:sy n="201" d="100"/>
        </p:scale>
        <p:origin x="1136" y="2376"/>
      </p:cViewPr>
      <p:guideLst>
        <p:guide orient="horz" pos="167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77.emf"/><Relationship Id="rId6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4" Type="http://schemas.openxmlformats.org/officeDocument/2006/relationships/image" Target="../media/image290.emf"/><Relationship Id="rId5" Type="http://schemas.openxmlformats.org/officeDocument/2006/relationships/image" Target="../media/image291.emf"/><Relationship Id="rId6" Type="http://schemas.openxmlformats.org/officeDocument/2006/relationships/image" Target="../media/image292.emf"/><Relationship Id="rId7" Type="http://schemas.openxmlformats.org/officeDocument/2006/relationships/image" Target="../media/image293.emf"/><Relationship Id="rId8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4" Type="http://schemas.openxmlformats.org/officeDocument/2006/relationships/image" Target="../media/image297.emf"/><Relationship Id="rId5" Type="http://schemas.openxmlformats.org/officeDocument/2006/relationships/image" Target="../media/image298.emf"/><Relationship Id="rId6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4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emf"/><Relationship Id="rId4" Type="http://schemas.openxmlformats.org/officeDocument/2006/relationships/image" Target="../media/image305.emf"/><Relationship Id="rId5" Type="http://schemas.openxmlformats.org/officeDocument/2006/relationships/image" Target="../media/image306.emf"/><Relationship Id="rId6" Type="http://schemas.openxmlformats.org/officeDocument/2006/relationships/image" Target="../media/image307.emf"/><Relationship Id="rId7" Type="http://schemas.openxmlformats.org/officeDocument/2006/relationships/image" Target="../media/image308.emf"/><Relationship Id="rId8" Type="http://schemas.openxmlformats.org/officeDocument/2006/relationships/image" Target="../media/image309.emf"/><Relationship Id="rId9" Type="http://schemas.openxmlformats.org/officeDocument/2006/relationships/image" Target="../media/image310.emf"/><Relationship Id="rId10" Type="http://schemas.openxmlformats.org/officeDocument/2006/relationships/image" Target="../media/image311.emf"/><Relationship Id="rId11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5.emf"/><Relationship Id="rId12" Type="http://schemas.openxmlformats.org/officeDocument/2006/relationships/image" Target="../media/image316.emf"/><Relationship Id="rId13" Type="http://schemas.openxmlformats.org/officeDocument/2006/relationships/image" Target="../media/image317.emf"/><Relationship Id="rId14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Relationship Id="rId3" Type="http://schemas.openxmlformats.org/officeDocument/2006/relationships/image" Target="../media/image304.emf"/><Relationship Id="rId4" Type="http://schemas.openxmlformats.org/officeDocument/2006/relationships/image" Target="../media/image308.emf"/><Relationship Id="rId5" Type="http://schemas.openxmlformats.org/officeDocument/2006/relationships/image" Target="../media/image311.emf"/><Relationship Id="rId6" Type="http://schemas.openxmlformats.org/officeDocument/2006/relationships/image" Target="../media/image312.emf"/><Relationship Id="rId7" Type="http://schemas.openxmlformats.org/officeDocument/2006/relationships/image" Target="../media/image309.emf"/><Relationship Id="rId8" Type="http://schemas.openxmlformats.org/officeDocument/2006/relationships/image" Target="../media/image310.emf"/><Relationship Id="rId9" Type="http://schemas.openxmlformats.org/officeDocument/2006/relationships/image" Target="../media/image313.emf"/><Relationship Id="rId10" Type="http://schemas.openxmlformats.org/officeDocument/2006/relationships/image" Target="../media/image3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5.emf"/><Relationship Id="rId12" Type="http://schemas.openxmlformats.org/officeDocument/2006/relationships/image" Target="../media/image306.emf"/><Relationship Id="rId13" Type="http://schemas.openxmlformats.org/officeDocument/2006/relationships/image" Target="../media/image319.emf"/><Relationship Id="rId14" Type="http://schemas.openxmlformats.org/officeDocument/2006/relationships/image" Target="../media/image3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09.emf"/><Relationship Id="rId6" Type="http://schemas.openxmlformats.org/officeDocument/2006/relationships/image" Target="../media/image310.emf"/><Relationship Id="rId7" Type="http://schemas.openxmlformats.org/officeDocument/2006/relationships/image" Target="../media/image314.emf"/><Relationship Id="rId8" Type="http://schemas.openxmlformats.org/officeDocument/2006/relationships/image" Target="../media/image315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24.emf"/><Relationship Id="rId5" Type="http://schemas.openxmlformats.org/officeDocument/2006/relationships/image" Target="../media/image325.emf"/><Relationship Id="rId6" Type="http://schemas.openxmlformats.org/officeDocument/2006/relationships/image" Target="../media/image326.emf"/><Relationship Id="rId7" Type="http://schemas.openxmlformats.org/officeDocument/2006/relationships/image" Target="../media/image327.emf"/><Relationship Id="rId8" Type="http://schemas.openxmlformats.org/officeDocument/2006/relationships/image" Target="../media/image328.emf"/><Relationship Id="rId9" Type="http://schemas.openxmlformats.org/officeDocument/2006/relationships/image" Target="../media/image3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4" Type="http://schemas.openxmlformats.org/officeDocument/2006/relationships/image" Target="../media/image332.emf"/><Relationship Id="rId5" Type="http://schemas.openxmlformats.org/officeDocument/2006/relationships/image" Target="../media/image333.emf"/><Relationship Id="rId6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8" Type="http://schemas.openxmlformats.org/officeDocument/2006/relationships/image" Target="../media/image338.emf"/><Relationship Id="rId9" Type="http://schemas.openxmlformats.org/officeDocument/2006/relationships/image" Target="../media/image3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6.emf"/><Relationship Id="rId5" Type="http://schemas.openxmlformats.org/officeDocument/2006/relationships/image" Target="../media/image338.emf"/><Relationship Id="rId6" Type="http://schemas.openxmlformats.org/officeDocument/2006/relationships/image" Target="../media/image340.emf"/><Relationship Id="rId7" Type="http://schemas.openxmlformats.org/officeDocument/2006/relationships/image" Target="../media/image341.emf"/><Relationship Id="rId8" Type="http://schemas.openxmlformats.org/officeDocument/2006/relationships/image" Target="../media/image342.emf"/><Relationship Id="rId9" Type="http://schemas.openxmlformats.org/officeDocument/2006/relationships/image" Target="../media/image343.emf"/><Relationship Id="rId10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8" Type="http://schemas.openxmlformats.org/officeDocument/2006/relationships/image" Target="../media/image345.emf"/><Relationship Id="rId9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.</a:t>
              </a:r>
              <a:endParaRPr lang="en-US" sz="2800" b="1" dirty="0"/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03626" y="304202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34435" y="281602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5284" y="26522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4990" y="2441759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9" y="1903963"/>
            <a:ext cx="825500" cy="355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11" y="3860179"/>
            <a:ext cx="7493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2" y="3957819"/>
            <a:ext cx="1054100" cy="2159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113142" y="3575171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1456789" y="1988581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1" idx="7"/>
            <a:endCxn id="22" idx="7"/>
          </p:cNvCxnSpPr>
          <p:nvPr/>
        </p:nvCxnSpPr>
        <p:spPr>
          <a:xfrm flipV="1">
            <a:off x="2136348" y="1003696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456787" y="7265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56787" y="24723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97142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09294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rot="16200000">
            <a:off x="990086" y="1362178"/>
            <a:ext cx="944792" cy="285008"/>
            <a:chOff x="2516902" y="2482263"/>
            <a:chExt cx="944792" cy="28500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42" y="2693737"/>
            <a:ext cx="279400" cy="266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39" y="2693737"/>
            <a:ext cx="292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930685"/>
            <a:ext cx="2794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1875479"/>
            <a:ext cx="279400" cy="203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67" y="1305623"/>
            <a:ext cx="2794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8" y="2585787"/>
            <a:ext cx="2159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79" y="523363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8" y="573723"/>
            <a:ext cx="228600" cy="2286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67329" y="193664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4558" y="99185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826694" y="1502218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158975" y="68802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58975" y="243382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99330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11482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158975" y="136406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0" y="2655197"/>
            <a:ext cx="2794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27" y="2655197"/>
            <a:ext cx="292100" cy="266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46" y="2547247"/>
            <a:ext cx="215900" cy="215900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5757675" y="146445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17176" y="147653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5400000">
            <a:off x="6292090" y="138993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44" y="1089723"/>
            <a:ext cx="1143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87" y="1089723"/>
            <a:ext cx="139700" cy="2159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7" y="1587481"/>
            <a:ext cx="114300" cy="2159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74" y="714785"/>
            <a:ext cx="139700" cy="2159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70" y="5742326"/>
            <a:ext cx="279400" cy="2667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06180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663188" y="4107782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rot="16200000">
            <a:off x="4625425" y="501883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4625319" y="403135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4568184" y="4448407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4883798"/>
            <a:ext cx="114300" cy="2159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3915358"/>
            <a:ext cx="139700" cy="2159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 rot="16200000">
            <a:off x="2931956" y="4437674"/>
            <a:ext cx="944792" cy="285008"/>
            <a:chOff x="2516902" y="2482263"/>
            <a:chExt cx="944792" cy="28500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006181"/>
            <a:ext cx="279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950975"/>
            <a:ext cx="279400" cy="2032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4353297" y="4410074"/>
            <a:ext cx="926296" cy="1101711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586199" y="4763614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77939" y="1502220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50575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62727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1310220" y="1364069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5" y="2655199"/>
            <a:ext cx="279400" cy="266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72" y="2655199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908920" y="146445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68421" y="147653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2443335" y="1389933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9" y="1089725"/>
            <a:ext cx="114300" cy="2159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2" y="1089725"/>
            <a:ext cx="139700" cy="2159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53297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 rot="5400000">
            <a:off x="4776513" y="3907100"/>
            <a:ext cx="80967" cy="1006052"/>
            <a:chOff x="4625319" y="4093646"/>
            <a:chExt cx="80967" cy="1006052"/>
          </a:xfrm>
        </p:grpSpPr>
        <p:cxnSp>
          <p:nvCxnSpPr>
            <p:cNvPr id="43" name="Straight Connector 42"/>
            <p:cNvCxnSpPr>
              <a:endCxn id="45" idx="2"/>
            </p:cNvCxnSpPr>
            <p:nvPr/>
          </p:nvCxnSpPr>
          <p:spPr>
            <a:xfrm rot="16200000">
              <a:off x="4236382" y="4601312"/>
              <a:ext cx="856173" cy="25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 rot="16200000">
              <a:off x="4625425" y="5018837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4625319" y="4093646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97" y="4101431"/>
            <a:ext cx="1143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93" y="4101343"/>
            <a:ext cx="139700" cy="2159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6200000">
            <a:off x="3391786" y="426500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5" y="1412069"/>
            <a:ext cx="279400" cy="2032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365229" y="1932145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2" idx="7"/>
            <a:endCxn id="73" idx="7"/>
          </p:cNvCxnSpPr>
          <p:nvPr/>
        </p:nvCxnSpPr>
        <p:spPr>
          <a:xfrm flipV="1">
            <a:off x="6044788" y="947260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5582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17734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2" y="2637301"/>
            <a:ext cx="2794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2637301"/>
            <a:ext cx="292100" cy="266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5975769" y="188021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2998" y="93541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77" y="1531045"/>
            <a:ext cx="114300" cy="2159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14" y="658349"/>
            <a:ext cx="1397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27" y="4305911"/>
            <a:ext cx="279400" cy="2032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5297095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9" y="4814660"/>
            <a:ext cx="50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1624" y="4188132"/>
            <a:ext cx="946904" cy="1323653"/>
          </a:xfrm>
          <a:custGeom>
            <a:avLst/>
            <a:gdLst>
              <a:gd name="connsiteX0" fmla="*/ 0 w 926296"/>
              <a:gd name="connsiteY0" fmla="*/ 0 h 1323653"/>
              <a:gd name="connsiteX1" fmla="*/ 926296 w 926296"/>
              <a:gd name="connsiteY1" fmla="*/ 0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735229 w 926296"/>
              <a:gd name="connsiteY2" fmla="*/ 1023109 h 1323653"/>
              <a:gd name="connsiteX3" fmla="*/ 926296 w 926296"/>
              <a:gd name="connsiteY3" fmla="*/ 1323653 h 1323653"/>
              <a:gd name="connsiteX4" fmla="*/ 0 w 926296"/>
              <a:gd name="connsiteY4" fmla="*/ 1323653 h 1323653"/>
              <a:gd name="connsiteX5" fmla="*/ 0 w 926296"/>
              <a:gd name="connsiteY5" fmla="*/ 0 h 1323653"/>
              <a:gd name="connsiteX0" fmla="*/ 0 w 946904"/>
              <a:gd name="connsiteY0" fmla="*/ 0 h 1323653"/>
              <a:gd name="connsiteX1" fmla="*/ 429954 w 946904"/>
              <a:gd name="connsiteY1" fmla="*/ 576594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904" h="1323653">
                <a:moveTo>
                  <a:pt x="0" y="0"/>
                </a:moveTo>
                <a:lnTo>
                  <a:pt x="473749" y="605789"/>
                </a:lnTo>
                <a:cubicBezTo>
                  <a:pt x="719057" y="769225"/>
                  <a:pt x="789186" y="801284"/>
                  <a:pt x="946904" y="899032"/>
                </a:cubicBezTo>
                <a:lnTo>
                  <a:pt x="926296" y="1323653"/>
                </a:lnTo>
                <a:lnTo>
                  <a:pt x="0" y="1323653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3757071" y="3802060"/>
            <a:ext cx="1773215" cy="1567224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59537" y="2272506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33318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81232" y="41477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47920" y="507464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00" y="3887869"/>
            <a:ext cx="114300" cy="215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6" y="4815424"/>
            <a:ext cx="139700" cy="215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877116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4066491" y="4977258"/>
            <a:ext cx="508000" cy="356490"/>
            <a:chOff x="7032620" y="4496914"/>
            <a:chExt cx="508000" cy="356490"/>
          </a:xfrm>
        </p:grpSpPr>
        <p:sp>
          <p:nvSpPr>
            <p:cNvPr id="6" name="Rectangle 5"/>
            <p:cNvSpPr/>
            <p:nvPr/>
          </p:nvSpPr>
          <p:spPr>
            <a:xfrm>
              <a:off x="7032620" y="4496914"/>
              <a:ext cx="508000" cy="356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20" y="4547960"/>
              <a:ext cx="508000" cy="26670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2453317" y="1083870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 rot="16200000">
            <a:off x="2415554" y="1994925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200000">
            <a:off x="2415448" y="100744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2358313" y="1424495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9" y="918458"/>
            <a:ext cx="114300" cy="2159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09" y="1898818"/>
            <a:ext cx="139700" cy="2159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 rot="16200000">
            <a:off x="829670" y="1362178"/>
            <a:ext cx="944792" cy="285008"/>
            <a:chOff x="2516902" y="2482263"/>
            <a:chExt cx="944792" cy="285008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1880211"/>
            <a:ext cx="279400" cy="2032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914679"/>
            <a:ext cx="279400" cy="2032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59" y="2606450"/>
            <a:ext cx="292100" cy="2667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09095" y="225807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17" y="2592021"/>
            <a:ext cx="292100" cy="26670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6609095" y="963046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 rot="16200000">
            <a:off x="6571332" y="18741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6200000">
            <a:off x="6571226" y="8866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>
            <a:off x="6514091" y="130367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1739062"/>
            <a:ext cx="1143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770622"/>
            <a:ext cx="1397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5031323"/>
            <a:ext cx="2794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4046101"/>
            <a:ext cx="279400" cy="20320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 rot="16200000">
            <a:off x="2926263" y="4518024"/>
            <a:ext cx="944792" cy="285008"/>
            <a:chOff x="2516902" y="2482263"/>
            <a:chExt cx="944792" cy="285008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 flipV="1">
            <a:off x="4284596" y="4408388"/>
            <a:ext cx="401453" cy="204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1" y="4268688"/>
            <a:ext cx="1485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8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494900" y="1500100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76594" y="1105668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176594" y="2851470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4" y="938544"/>
            <a:ext cx="1778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3" y="2958681"/>
            <a:ext cx="228600" cy="2286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1641952" y="1241441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70" y="2242098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8" y="1751598"/>
            <a:ext cx="2794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13" y="1232732"/>
            <a:ext cx="1003300" cy="266700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1494898" y="4660395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76592" y="42659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176592" y="60117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" y="4098839"/>
            <a:ext cx="177800" cy="203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1" y="6118976"/>
            <a:ext cx="228600" cy="2286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1641950" y="4401736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46113" y="4441841"/>
            <a:ext cx="1564057" cy="134386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443913" y="4982470"/>
            <a:ext cx="114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Isotherme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16844" y="4586402"/>
            <a:ext cx="102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Adiabate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121670" y="4955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98739" y="5272505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59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78171" y="1538511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78171" y="3284313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1" y="1371387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40" y="3391524"/>
            <a:ext cx="228600" cy="22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0210" y="14977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783263" y="1497734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984292" y="2833633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17" name="Freeform 16"/>
          <p:cNvSpPr/>
          <p:nvPr/>
        </p:nvSpPr>
        <p:spPr>
          <a:xfrm>
            <a:off x="2620210" y="1978525"/>
            <a:ext cx="1283369" cy="1055163"/>
          </a:xfrm>
          <a:custGeom>
            <a:avLst/>
            <a:gdLst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53" h="868948">
                <a:moveTo>
                  <a:pt x="0" y="13369"/>
                </a:moveTo>
                <a:lnTo>
                  <a:pt x="1163053" y="0"/>
                </a:lnTo>
                <a:lnTo>
                  <a:pt x="1163053" y="868948"/>
                </a:lnTo>
                <a:cubicBezTo>
                  <a:pt x="904597" y="806562"/>
                  <a:pt x="833299" y="917966"/>
                  <a:pt x="387685" y="681790"/>
                </a:cubicBezTo>
                <a:cubicBezTo>
                  <a:pt x="31194" y="352036"/>
                  <a:pt x="129228" y="236176"/>
                  <a:pt x="0" y="1336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63619" y="194117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9517" y="193736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26703" y="2969626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40138" y="2317750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63" y="2399324"/>
            <a:ext cx="454994" cy="22285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18377021">
            <a:off x="2969749" y="2702765"/>
            <a:ext cx="340778" cy="2937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" y="1849855"/>
            <a:ext cx="1104900" cy="203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9" y="3620124"/>
            <a:ext cx="11430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16200000">
            <a:off x="1770494" y="1846582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03579" y="314944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1818105"/>
            <a:ext cx="9017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165684"/>
            <a:ext cx="8890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513263"/>
            <a:ext cx="901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334" y="1361242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4334" y="3692696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1744" y="2655139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94" y="1641645"/>
            <a:ext cx="317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6" y="3888212"/>
            <a:ext cx="266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2257929"/>
            <a:ext cx="4953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6" y="3260561"/>
            <a:ext cx="469900" cy="29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08" y="2751558"/>
            <a:ext cx="622300" cy="3048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438104" y="2136611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843168" y="3179181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277976" y="2657814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>
            <a:off x="1761592" y="2720980"/>
            <a:ext cx="449544" cy="398544"/>
          </a:xfrm>
          <a:prstGeom prst="arc">
            <a:avLst>
              <a:gd name="adj1" fmla="val 16200000"/>
              <a:gd name="adj2" fmla="val 13425629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14208" y="1310449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4208" y="3641903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51618" y="2604346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1590852"/>
            <a:ext cx="3175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00" y="3837419"/>
            <a:ext cx="266700" cy="266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3260561"/>
            <a:ext cx="495300" cy="2921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2311878"/>
            <a:ext cx="469900" cy="292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2" y="2700765"/>
            <a:ext cx="622300" cy="3048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0800000">
            <a:off x="5707978" y="2085818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6113042" y="3128388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547850" y="2607021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580255" flipH="1">
            <a:off x="6004968" y="2649358"/>
            <a:ext cx="449544" cy="453083"/>
          </a:xfrm>
          <a:prstGeom prst="arc">
            <a:avLst>
              <a:gd name="adj1" fmla="val 16200000"/>
              <a:gd name="adj2" fmla="val 13411251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9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9" y="4225067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0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83796" y="2549052"/>
            <a:ext cx="1223459" cy="191038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465995 w 2092407"/>
              <a:gd name="connsiteY10" fmla="*/ 904502 h 1516640"/>
              <a:gd name="connsiteX11" fmla="*/ 237566 w 2092407"/>
              <a:gd name="connsiteY11" fmla="*/ 648683 h 1516640"/>
              <a:gd name="connsiteX12" fmla="*/ 63960 w 2092407"/>
              <a:gd name="connsiteY12" fmla="*/ 255819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465995 w 2092407"/>
              <a:gd name="connsiteY9" fmla="*/ 904502 h 1516640"/>
              <a:gd name="connsiteX10" fmla="*/ 237566 w 2092407"/>
              <a:gd name="connsiteY10" fmla="*/ 648683 h 1516640"/>
              <a:gd name="connsiteX11" fmla="*/ 63960 w 2092407"/>
              <a:gd name="connsiteY11" fmla="*/ 255819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465995 w 2092407"/>
              <a:gd name="connsiteY8" fmla="*/ 904502 h 1516640"/>
              <a:gd name="connsiteX9" fmla="*/ 237566 w 2092407"/>
              <a:gd name="connsiteY9" fmla="*/ 648683 h 1516640"/>
              <a:gd name="connsiteX10" fmla="*/ 63960 w 2092407"/>
              <a:gd name="connsiteY10" fmla="*/ 255819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237566 w 2092407"/>
              <a:gd name="connsiteY8" fmla="*/ 648683 h 1516640"/>
              <a:gd name="connsiteX9" fmla="*/ 63960 w 2092407"/>
              <a:gd name="connsiteY9" fmla="*/ 255819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63960 w 2092407"/>
              <a:gd name="connsiteY8" fmla="*/ 255819 h 1516640"/>
              <a:gd name="connsiteX9" fmla="*/ 0 w 2092407"/>
              <a:gd name="connsiteY9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0 w 2092407"/>
              <a:gd name="connsiteY8" fmla="*/ 0 h 1516640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26677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13309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309 w 2092407"/>
              <a:gd name="connsiteY6" fmla="*/ 1939248 h 1939248"/>
              <a:gd name="connsiteX7" fmla="*/ 0 w 2092407"/>
              <a:gd name="connsiteY7" fmla="*/ 0 h 1939248"/>
              <a:gd name="connsiteX0" fmla="*/ 0 w 1223459"/>
              <a:gd name="connsiteY0" fmla="*/ 0 h 1939248"/>
              <a:gd name="connsiteX1" fmla="*/ 402035 w 1223459"/>
              <a:gd name="connsiteY1" fmla="*/ 255819 h 1939248"/>
              <a:gd name="connsiteX2" fmla="*/ 804069 w 1223459"/>
              <a:gd name="connsiteY2" fmla="*/ 484228 h 1939248"/>
              <a:gd name="connsiteX3" fmla="*/ 1114732 w 1223459"/>
              <a:gd name="connsiteY3" fmla="*/ 621274 h 1939248"/>
              <a:gd name="connsiteX4" fmla="*/ 1215241 w 1223459"/>
              <a:gd name="connsiteY4" fmla="*/ 676092 h 1939248"/>
              <a:gd name="connsiteX5" fmla="*/ 1223459 w 1223459"/>
              <a:gd name="connsiteY5" fmla="*/ 1917693 h 1939248"/>
              <a:gd name="connsiteX6" fmla="*/ 13309 w 1223459"/>
              <a:gd name="connsiteY6" fmla="*/ 1939248 h 1939248"/>
              <a:gd name="connsiteX7" fmla="*/ 0 w 1223459"/>
              <a:gd name="connsiteY7" fmla="*/ 0 h 19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3459" h="1939248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cubicBezTo>
                  <a:pt x="1217980" y="1089959"/>
                  <a:pt x="1220720" y="1503826"/>
                  <a:pt x="1223459" y="1917693"/>
                </a:cubicBezTo>
                <a:lnTo>
                  <a:pt x="13309" y="1939248"/>
                </a:lnTo>
                <a:cubicBezTo>
                  <a:pt x="8873" y="1292832"/>
                  <a:pt x="4436" y="646416"/>
                  <a:pt x="0" y="0"/>
                </a:cubicBez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047803"/>
            <a:ext cx="1477373" cy="283163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7400114">
            <a:off x="4157790" y="2602954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7" y="3623681"/>
            <a:ext cx="635000" cy="266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19" y="4692655"/>
            <a:ext cx="3556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2" y="4661891"/>
            <a:ext cx="3429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2244713"/>
            <a:ext cx="3429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3053263"/>
            <a:ext cx="355600" cy="203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6200000">
            <a:off x="1700600" y="2639994"/>
            <a:ext cx="811112" cy="285008"/>
            <a:chOff x="2650582" y="2482263"/>
            <a:chExt cx="811112" cy="28500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65058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85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2526699"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2600000">
            <a:off x="4502907" y="2247566"/>
            <a:ext cx="768979" cy="690222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9130119">
            <a:off x="4034982" y="2875130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0" y="4082316"/>
            <a:ext cx="1398436" cy="26364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3" y="1970228"/>
            <a:ext cx="1261522" cy="245890"/>
          </a:xfrm>
          <a:prstGeom prst="rect">
            <a:avLst/>
          </a:prstGeom>
        </p:spPr>
      </p:pic>
      <p:sp>
        <p:nvSpPr>
          <p:cNvPr id="39" name="Isosceles Triangle 38"/>
          <p:cNvSpPr/>
          <p:nvPr/>
        </p:nvSpPr>
        <p:spPr>
          <a:xfrm rot="6490334">
            <a:off x="5462736" y="3793035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63172</TotalTime>
  <Words>58</Words>
  <Application>Microsoft Macintosh PowerPoint</Application>
  <PresentationFormat>On-screen Show (4:3)</PresentationFormat>
  <Paragraphs>46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141</cp:revision>
  <dcterms:created xsi:type="dcterms:W3CDTF">2018-10-03T20:23:12Z</dcterms:created>
  <dcterms:modified xsi:type="dcterms:W3CDTF">2019-01-17T06:53:53Z</dcterms:modified>
</cp:coreProperties>
</file>